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0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B97C9F-D66F-F240-8AF7-10544514F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/>
              <a:t>SocialQuizApp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DA10E69-1DDE-924E-8693-3EB56A57FC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 err="1"/>
              <a:t>Faiku</a:t>
            </a:r>
            <a:r>
              <a:rPr lang="de-AT" dirty="0"/>
              <a:t> Fitim</a:t>
            </a:r>
          </a:p>
        </p:txBody>
      </p:sp>
    </p:spTree>
    <p:extLst>
      <p:ext uri="{BB962C8B-B14F-4D97-AF65-F5344CB8AC3E}">
        <p14:creationId xmlns:p14="http://schemas.microsoft.com/office/powerpoint/2010/main" val="4088974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A762BA-E136-864F-A761-0181A2A78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Idee und Rahmenbedingungen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69ED05A-B0BC-1341-827E-5F2AA54B0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Erstellung einer Quiz App </a:t>
            </a:r>
            <a:r>
              <a:rPr lang="de-AT" dirty="0">
                <a:sym typeface="Wingdings" pitchFamily="2" charset="2"/>
              </a:rPr>
              <a:t> </a:t>
            </a:r>
            <a:r>
              <a:rPr lang="de-AT" dirty="0"/>
              <a:t>mittels Augen Eingabe spielbar</a:t>
            </a:r>
          </a:p>
          <a:p>
            <a:pPr lvl="1"/>
            <a:r>
              <a:rPr lang="de-AT" dirty="0" err="1"/>
              <a:t>Webgazer</a:t>
            </a:r>
            <a:r>
              <a:rPr lang="de-AT" dirty="0"/>
              <a:t> sowie </a:t>
            </a:r>
            <a:r>
              <a:rPr lang="de-AT" dirty="0" err="1"/>
              <a:t>GazeCloudAPI</a:t>
            </a:r>
            <a:r>
              <a:rPr lang="de-AT" dirty="0"/>
              <a:t> Integrierung</a:t>
            </a:r>
          </a:p>
          <a:p>
            <a:r>
              <a:rPr lang="de-AT" dirty="0"/>
              <a:t>Benutzung der Applikation über Keyboard und oder Screen Reader</a:t>
            </a:r>
          </a:p>
          <a:p>
            <a:r>
              <a:rPr lang="de-AT" dirty="0" err="1"/>
              <a:t>Versionierung</a:t>
            </a:r>
            <a:r>
              <a:rPr lang="de-AT" dirty="0"/>
              <a:t> der Applikation mittels GIT</a:t>
            </a:r>
          </a:p>
          <a:p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31358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D78FAD-EF70-5C43-8531-B474473A1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Webgazer</a:t>
            </a:r>
            <a:r>
              <a:rPr lang="de-AT" dirty="0"/>
              <a:t> </a:t>
            </a:r>
            <a:r>
              <a:rPr lang="de-AT" dirty="0" err="1"/>
              <a:t>vs</a:t>
            </a:r>
            <a:r>
              <a:rPr lang="de-AT" dirty="0"/>
              <a:t> Gazerecorder/</a:t>
            </a:r>
            <a:r>
              <a:rPr lang="de-AT" dirty="0" err="1"/>
              <a:t>GazecloudAPI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2CE452-98AF-E745-914C-11E9BBC4B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Webgazer</a:t>
            </a:r>
            <a:endParaRPr lang="de-AT" dirty="0"/>
          </a:p>
          <a:p>
            <a:pPr lvl="1"/>
            <a:r>
              <a:rPr lang="de-AT" dirty="0"/>
              <a:t>Client basierte Eye-tracking Lösung</a:t>
            </a:r>
          </a:p>
          <a:p>
            <a:pPr lvl="1"/>
            <a:r>
              <a:rPr lang="de-AT" dirty="0"/>
              <a:t>Berechnung erfolgt vom eigenen PC</a:t>
            </a:r>
          </a:p>
          <a:p>
            <a:pPr lvl="2"/>
            <a:r>
              <a:rPr lang="de-AT" dirty="0"/>
              <a:t>Mehr Last auf eigene Hardware</a:t>
            </a:r>
          </a:p>
          <a:p>
            <a:pPr lvl="2"/>
            <a:endParaRPr lang="de-AT" dirty="0"/>
          </a:p>
          <a:p>
            <a:r>
              <a:rPr lang="de-AT" dirty="0" err="1"/>
              <a:t>GazeCloudAPI</a:t>
            </a:r>
            <a:endParaRPr lang="de-AT" dirty="0"/>
          </a:p>
          <a:p>
            <a:pPr lvl="1"/>
            <a:r>
              <a:rPr lang="de-AT" dirty="0"/>
              <a:t>Cloud basierte Eye-tracking Lösung</a:t>
            </a:r>
          </a:p>
          <a:p>
            <a:pPr lvl="1"/>
            <a:r>
              <a:rPr lang="de-AT" dirty="0"/>
              <a:t>Berechnung erfolgt durch remote Server</a:t>
            </a:r>
          </a:p>
          <a:p>
            <a:pPr lvl="2"/>
            <a:r>
              <a:rPr lang="de-AT" dirty="0"/>
              <a:t>Weniger Last auf eigene Hardware</a:t>
            </a:r>
          </a:p>
        </p:txBody>
      </p:sp>
    </p:spTree>
    <p:extLst>
      <p:ext uri="{BB962C8B-B14F-4D97-AF65-F5344CB8AC3E}">
        <p14:creationId xmlns:p14="http://schemas.microsoft.com/office/powerpoint/2010/main" val="4094096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9ED8BD-36D6-2340-90E7-DA7D53951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Funktionelle 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7A474E-4D22-1C46-AE94-AA9FF9DE8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Profil anlegen</a:t>
            </a:r>
          </a:p>
          <a:p>
            <a:r>
              <a:rPr lang="de-AT" dirty="0"/>
              <a:t>Ohne Profil Quizze spielen</a:t>
            </a:r>
          </a:p>
          <a:p>
            <a:r>
              <a:rPr lang="de-AT" dirty="0" err="1"/>
              <a:t>Markdown</a:t>
            </a:r>
            <a:r>
              <a:rPr lang="de-AT" dirty="0"/>
              <a:t> Syntax benutzen</a:t>
            </a:r>
          </a:p>
          <a:p>
            <a:r>
              <a:rPr lang="de-AT" dirty="0"/>
              <a:t>Mit einem Profil </a:t>
            </a:r>
            <a:r>
              <a:rPr lang="de-AT" dirty="0">
                <a:sym typeface="Wingdings" pitchFamily="2" charset="2"/>
              </a:rPr>
              <a:t> quizze</a:t>
            </a:r>
            <a:r>
              <a:rPr lang="de-AT" dirty="0"/>
              <a:t> erstellen</a:t>
            </a:r>
          </a:p>
          <a:p>
            <a:pPr lvl="1"/>
            <a:r>
              <a:rPr lang="de-AT" dirty="0"/>
              <a:t>Single Choice, Multiple Choice, True-</a:t>
            </a:r>
            <a:r>
              <a:rPr lang="de-AT" dirty="0" err="1"/>
              <a:t>False</a:t>
            </a:r>
            <a:r>
              <a:rPr lang="de-AT" dirty="0"/>
              <a:t> Fragen sollten  hinzufügbar sein.</a:t>
            </a:r>
          </a:p>
          <a:p>
            <a:pPr lvl="1"/>
            <a:r>
              <a:rPr lang="de-AT" dirty="0"/>
              <a:t>Im Quiz </a:t>
            </a:r>
            <a:r>
              <a:rPr lang="de-AT" dirty="0" err="1"/>
              <a:t>n</a:t>
            </a:r>
            <a:r>
              <a:rPr lang="de-AT" dirty="0"/>
              <a:t> Fragen hinzufügen oder editieren</a:t>
            </a:r>
          </a:p>
          <a:p>
            <a:pPr lvl="1"/>
            <a:r>
              <a:rPr lang="de-AT" dirty="0"/>
              <a:t>Das überarbeiten eines Quizze soll möglich sein</a:t>
            </a:r>
          </a:p>
          <a:p>
            <a:r>
              <a:rPr lang="de-AT" dirty="0"/>
              <a:t>Ohne Profil soll nur das absolvieren von Quizzen möglich sein (Solo , Multiplayer)</a:t>
            </a:r>
          </a:p>
          <a:p>
            <a:r>
              <a:rPr lang="de-AT" dirty="0"/>
              <a:t>Quizze sollen über Eye Tracking absolviert werden können.</a:t>
            </a:r>
          </a:p>
        </p:txBody>
      </p:sp>
    </p:spTree>
    <p:extLst>
      <p:ext uri="{BB962C8B-B14F-4D97-AF65-F5344CB8AC3E}">
        <p14:creationId xmlns:p14="http://schemas.microsoft.com/office/powerpoint/2010/main" val="2015343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DE7D593-54CE-5048-9AF3-F43BFD3C5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New-Video-new-edited.mp4" descr="New-Video-new-edited.mp4">
            <a:hlinkClick r:id="" action="ppaction://media"/>
            <a:extLst>
              <a:ext uri="{FF2B5EF4-FFF2-40B4-BE49-F238E27FC236}">
                <a16:creationId xmlns:a16="http://schemas.microsoft.com/office/drawing/2014/main" id="{AF5CA54D-8FB1-354A-BF11-AF614683679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834" y="124129"/>
            <a:ext cx="11750332" cy="6609741"/>
          </a:xfrm>
        </p:spPr>
      </p:pic>
    </p:spTree>
    <p:extLst>
      <p:ext uri="{BB962C8B-B14F-4D97-AF65-F5344CB8AC3E}">
        <p14:creationId xmlns:p14="http://schemas.microsoft.com/office/powerpoint/2010/main" val="2761302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2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9ED8BD-36D6-2340-90E7-DA7D53951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Funktionelle 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7A474E-4D22-1C46-AE94-AA9FF9DE8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>
                <a:solidFill>
                  <a:srgbClr val="92D050"/>
                </a:solidFill>
              </a:rPr>
              <a:t>Profil anlegen (</a:t>
            </a:r>
            <a:r>
              <a:rPr lang="de-AT" dirty="0" err="1">
                <a:solidFill>
                  <a:srgbClr val="92D050"/>
                </a:solidFill>
              </a:rPr>
              <a:t>Firebase</a:t>
            </a:r>
            <a:r>
              <a:rPr lang="de-AT" dirty="0">
                <a:solidFill>
                  <a:srgbClr val="92D050"/>
                </a:solidFill>
              </a:rPr>
              <a:t>, Normal)</a:t>
            </a:r>
          </a:p>
          <a:p>
            <a:r>
              <a:rPr lang="de-AT" dirty="0">
                <a:solidFill>
                  <a:srgbClr val="92D050"/>
                </a:solidFill>
              </a:rPr>
              <a:t>Ohne Profil Quizze spielen </a:t>
            </a:r>
          </a:p>
          <a:p>
            <a:r>
              <a:rPr lang="de-AT" dirty="0" err="1">
                <a:solidFill>
                  <a:srgbClr val="92D050"/>
                </a:solidFill>
              </a:rPr>
              <a:t>Markdown</a:t>
            </a:r>
            <a:r>
              <a:rPr lang="de-AT" dirty="0">
                <a:solidFill>
                  <a:srgbClr val="92D050"/>
                </a:solidFill>
              </a:rPr>
              <a:t> Syntax benutzen (</a:t>
            </a:r>
            <a:r>
              <a:rPr lang="de-AT" dirty="0" err="1">
                <a:solidFill>
                  <a:srgbClr val="92D050"/>
                </a:solidFill>
              </a:rPr>
              <a:t>Markdown-it-vue</a:t>
            </a:r>
            <a:r>
              <a:rPr lang="de-AT" dirty="0">
                <a:solidFill>
                  <a:srgbClr val="92D050"/>
                </a:solidFill>
              </a:rPr>
              <a:t>)</a:t>
            </a:r>
          </a:p>
          <a:p>
            <a:r>
              <a:rPr lang="de-AT" dirty="0">
                <a:solidFill>
                  <a:srgbClr val="92D050"/>
                </a:solidFill>
              </a:rPr>
              <a:t>Mit einem Profil </a:t>
            </a:r>
            <a:r>
              <a:rPr lang="de-AT" dirty="0">
                <a:solidFill>
                  <a:srgbClr val="92D050"/>
                </a:solidFill>
                <a:sym typeface="Wingdings" pitchFamily="2" charset="2"/>
              </a:rPr>
              <a:t> quizze</a:t>
            </a:r>
            <a:r>
              <a:rPr lang="de-AT" dirty="0">
                <a:solidFill>
                  <a:srgbClr val="92D050"/>
                </a:solidFill>
              </a:rPr>
              <a:t> erstellen (</a:t>
            </a:r>
            <a:r>
              <a:rPr lang="de-AT" dirty="0" err="1">
                <a:solidFill>
                  <a:srgbClr val="92D050"/>
                </a:solidFill>
              </a:rPr>
              <a:t>vue</a:t>
            </a:r>
            <a:r>
              <a:rPr lang="de-AT" dirty="0">
                <a:solidFill>
                  <a:srgbClr val="92D050"/>
                </a:solidFill>
              </a:rPr>
              <a:t>)</a:t>
            </a:r>
          </a:p>
          <a:p>
            <a:pPr lvl="1"/>
            <a:r>
              <a:rPr lang="de-AT" dirty="0">
                <a:solidFill>
                  <a:srgbClr val="92D050"/>
                </a:solidFill>
              </a:rPr>
              <a:t>Single Choice, Multiple Choice, True-</a:t>
            </a:r>
            <a:r>
              <a:rPr lang="de-AT" dirty="0" err="1">
                <a:solidFill>
                  <a:srgbClr val="92D050"/>
                </a:solidFill>
              </a:rPr>
              <a:t>False</a:t>
            </a:r>
            <a:r>
              <a:rPr lang="de-AT" dirty="0">
                <a:solidFill>
                  <a:srgbClr val="92D050"/>
                </a:solidFill>
              </a:rPr>
              <a:t> Fragen sollten  hinzufügbar sein.</a:t>
            </a:r>
          </a:p>
          <a:p>
            <a:pPr lvl="1"/>
            <a:r>
              <a:rPr lang="de-AT" dirty="0">
                <a:solidFill>
                  <a:srgbClr val="92D050"/>
                </a:solidFill>
              </a:rPr>
              <a:t>Im Quiz </a:t>
            </a:r>
            <a:r>
              <a:rPr lang="de-AT" dirty="0" err="1">
                <a:solidFill>
                  <a:srgbClr val="92D050"/>
                </a:solidFill>
              </a:rPr>
              <a:t>n</a:t>
            </a:r>
            <a:r>
              <a:rPr lang="de-AT" dirty="0">
                <a:solidFill>
                  <a:srgbClr val="92D050"/>
                </a:solidFill>
              </a:rPr>
              <a:t> Fragen hinzufügen oder editieren</a:t>
            </a:r>
          </a:p>
          <a:p>
            <a:pPr lvl="1"/>
            <a:r>
              <a:rPr lang="de-AT" dirty="0">
                <a:solidFill>
                  <a:srgbClr val="92D050"/>
                </a:solidFill>
              </a:rPr>
              <a:t>Das überarbeiten eines Quizze soll möglich sein</a:t>
            </a:r>
          </a:p>
          <a:p>
            <a:r>
              <a:rPr lang="de-AT" dirty="0">
                <a:solidFill>
                  <a:srgbClr val="92D050"/>
                </a:solidFill>
              </a:rPr>
              <a:t>Ohne Profil soll nur das absolvieren von Quizzen möglich sein (Solo</a:t>
            </a:r>
            <a:r>
              <a:rPr lang="de-AT" dirty="0"/>
              <a:t> , </a:t>
            </a:r>
            <a:r>
              <a:rPr lang="de-AT" dirty="0">
                <a:solidFill>
                  <a:schemeClr val="accent6">
                    <a:lumMod val="75000"/>
                  </a:schemeClr>
                </a:solidFill>
              </a:rPr>
              <a:t>Multiplayer</a:t>
            </a:r>
            <a:r>
              <a:rPr lang="de-AT" dirty="0"/>
              <a:t>)</a:t>
            </a:r>
          </a:p>
          <a:p>
            <a:r>
              <a:rPr lang="de-AT" dirty="0">
                <a:solidFill>
                  <a:srgbClr val="92D050"/>
                </a:solidFill>
              </a:rPr>
              <a:t>Quizze sollen über Eye Tracking absolviert werden können.(</a:t>
            </a:r>
            <a:r>
              <a:rPr lang="de-AT" dirty="0" err="1">
                <a:solidFill>
                  <a:srgbClr val="92D050"/>
                </a:solidFill>
              </a:rPr>
              <a:t>Webgazer</a:t>
            </a:r>
            <a:r>
              <a:rPr lang="de-AT" dirty="0">
                <a:solidFill>
                  <a:srgbClr val="92D050"/>
                </a:solidFill>
              </a:rPr>
              <a:t>, Gazerecorder).</a:t>
            </a:r>
          </a:p>
        </p:txBody>
      </p:sp>
    </p:spTree>
    <p:extLst>
      <p:ext uri="{BB962C8B-B14F-4D97-AF65-F5344CB8AC3E}">
        <p14:creationId xmlns:p14="http://schemas.microsoft.com/office/powerpoint/2010/main" val="2148991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EAD44F-E056-7240-A1B5-5183098B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Danke für die Aufmerksamkeit </a:t>
            </a:r>
            <a:r>
              <a:rPr lang="de-AT" dirty="0">
                <a:sym typeface="Wingdings" pitchFamily="2" charset="2"/>
              </a:rPr>
              <a:t>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5226E3B-6978-0E4D-9BC7-48BA748BAE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264968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imme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Himmel</Template>
  <TotalTime>0</TotalTime>
  <Words>222</Words>
  <Application>Microsoft Macintosh PowerPoint</Application>
  <PresentationFormat>Breitbild</PresentationFormat>
  <Paragraphs>38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Himmel</vt:lpstr>
      <vt:lpstr>SocialQuizApp</vt:lpstr>
      <vt:lpstr>Idee und Rahmenbedingungen</vt:lpstr>
      <vt:lpstr>Webgazer vs Gazerecorder/GazecloudAPI</vt:lpstr>
      <vt:lpstr>Funktionelle Ziele</vt:lpstr>
      <vt:lpstr>PowerPoint-Präsentation</vt:lpstr>
      <vt:lpstr>Funktionelle Ziele</vt:lpstr>
      <vt:lpstr>Danke für die Aufmerksamkeit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SocialQuizApp</dc:title>
  <dc:creator>Fitim Faiku</dc:creator>
  <cp:lastModifiedBy>Fitim Faiku</cp:lastModifiedBy>
  <cp:revision>18</cp:revision>
  <dcterms:created xsi:type="dcterms:W3CDTF">2021-01-13T15:23:08Z</dcterms:created>
  <dcterms:modified xsi:type="dcterms:W3CDTF">2021-01-24T18:47:35Z</dcterms:modified>
</cp:coreProperties>
</file>

<file path=docProps/thumbnail.jpeg>
</file>